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64" r:id="rId5"/>
    <p:sldId id="259" r:id="rId6"/>
    <p:sldId id="266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45E6EC-EC58-4094-A3AB-D75F70C67B56}" type="datetimeFigureOut">
              <a:rPr lang="en-US" smtClean="0"/>
              <a:pPr/>
              <a:t>5/20/2010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39C1B5-A62B-4CCC-A81E-FEB3DC0B2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quezi.com/wp-content/uploads/2010/03/hilo-tsun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8229600" cy="281940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World’s Strongest Earthquake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191000"/>
            <a:ext cx="7924800" cy="2362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By: Brina Schwartz and Desiree Dailey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7</a:t>
            </a:r>
            <a:r>
              <a:rPr lang="en-US" sz="32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3200" b="1" dirty="0" smtClean="0">
                <a:solidFill>
                  <a:srgbClr val="FF0000"/>
                </a:solidFill>
              </a:rPr>
              <a:t> hour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U.S. History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ewsimg.bbc.co.uk/media/images/47389000/jpg/_47389785_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1733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66"/>
                </a:solidFill>
              </a:rPr>
              <a:t>Tsunami caused by the Chilean Earthquake</a:t>
            </a:r>
            <a:endParaRPr lang="en-US" sz="4000" dirty="0">
              <a:solidFill>
                <a:srgbClr val="00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3505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150" dirty="0" smtClean="0">
                <a:solidFill>
                  <a:schemeClr val="bg1"/>
                </a:solidFill>
              </a:rPr>
              <a:t> A wall of water spread across the Pacific to Hawaii, Philippines and Japan!</a:t>
            </a:r>
          </a:p>
          <a:p>
            <a:pPr>
              <a:buFont typeface="Arial" pitchFamily="34" charset="0"/>
              <a:buChar char="•"/>
            </a:pPr>
            <a:r>
              <a:rPr lang="en-US" sz="2150" dirty="0" smtClean="0">
                <a:solidFill>
                  <a:schemeClr val="bg1"/>
                </a:solidFill>
              </a:rPr>
              <a:t> 10-15 minutes after the quake, the waves struck Chile</a:t>
            </a:r>
          </a:p>
          <a:p>
            <a:pPr>
              <a:buFont typeface="Arial" pitchFamily="34" charset="0"/>
              <a:buChar char="•"/>
            </a:pPr>
            <a:r>
              <a:rPr lang="en-US" sz="2150" dirty="0" smtClean="0">
                <a:solidFill>
                  <a:schemeClr val="bg1"/>
                </a:solidFill>
              </a:rPr>
              <a:t> </a:t>
            </a:r>
            <a:r>
              <a:rPr lang="en-US" sz="2150" dirty="0" smtClean="0">
                <a:solidFill>
                  <a:schemeClr val="bg1"/>
                </a:solidFill>
              </a:rPr>
              <a:t>Waves </a:t>
            </a:r>
            <a:r>
              <a:rPr lang="en-US" sz="2150" dirty="0" smtClean="0">
                <a:solidFill>
                  <a:schemeClr val="bg1"/>
                </a:solidFill>
              </a:rPr>
              <a:t>25 miles high (1 meter= 3.28 ft) traveled the island inward a half of a mile</a:t>
            </a:r>
          </a:p>
          <a:p>
            <a:pPr>
              <a:buFont typeface="Arial" pitchFamily="34" charset="0"/>
              <a:buChar char="•"/>
            </a:pPr>
            <a:r>
              <a:rPr lang="en-US" sz="2150" dirty="0" smtClean="0">
                <a:solidFill>
                  <a:schemeClr val="bg1"/>
                </a:solidFill>
              </a:rPr>
              <a:t> Isla Chiloe had the worst damage because they are closer to the </a:t>
            </a:r>
            <a:r>
              <a:rPr lang="en-US" sz="2150" dirty="0" smtClean="0">
                <a:solidFill>
                  <a:schemeClr val="bg1"/>
                </a:solidFill>
              </a:rPr>
              <a:t>epicenter</a:t>
            </a:r>
            <a:endParaRPr lang="en-US" sz="2150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1676400"/>
            <a:ext cx="3962400" cy="4393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150" dirty="0" smtClean="0">
                <a:solidFill>
                  <a:schemeClr val="bg1"/>
                </a:solidFill>
              </a:rPr>
              <a:t>200 people were killed in Isla </a:t>
            </a:r>
            <a:r>
              <a:rPr lang="en-US" sz="2150" dirty="0" smtClean="0">
                <a:solidFill>
                  <a:schemeClr val="bg1"/>
                </a:solidFill>
              </a:rPr>
              <a:t>alone</a:t>
            </a:r>
            <a:endParaRPr lang="en-US" sz="215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150" dirty="0" smtClean="0">
                <a:solidFill>
                  <a:schemeClr val="bg1"/>
                </a:solidFill>
              </a:rPr>
              <a:t>15 </a:t>
            </a:r>
            <a:r>
              <a:rPr lang="en-US" sz="2150" dirty="0" smtClean="0">
                <a:solidFill>
                  <a:schemeClr val="bg1"/>
                </a:solidFill>
              </a:rPr>
              <a:t>hours later, tsunami hit the Hawaiian </a:t>
            </a:r>
            <a:r>
              <a:rPr lang="en-US" sz="2150" dirty="0" smtClean="0">
                <a:solidFill>
                  <a:schemeClr val="bg1"/>
                </a:solidFill>
              </a:rPr>
              <a:t>Islands</a:t>
            </a:r>
          </a:p>
          <a:p>
            <a:pPr>
              <a:buFont typeface="Arial" pitchFamily="34" charset="0"/>
              <a:buChar char="•"/>
            </a:pPr>
            <a:r>
              <a:rPr lang="en-US" sz="2150" dirty="0" smtClean="0">
                <a:solidFill>
                  <a:schemeClr val="bg1"/>
                </a:solidFill>
              </a:rPr>
              <a:t> </a:t>
            </a:r>
            <a:r>
              <a:rPr lang="en-US" sz="2150" dirty="0" smtClean="0">
                <a:solidFill>
                  <a:schemeClr val="bg1"/>
                </a:solidFill>
              </a:rPr>
              <a:t>T</a:t>
            </a:r>
            <a:r>
              <a:rPr lang="en-US" sz="2150" dirty="0" smtClean="0">
                <a:solidFill>
                  <a:schemeClr val="bg1"/>
                </a:solidFill>
              </a:rPr>
              <a:t>here was not much serious damage on the other cities except to Hilo</a:t>
            </a:r>
          </a:p>
          <a:p>
            <a:pPr>
              <a:buFont typeface="Arial" pitchFamily="34" charset="0"/>
              <a:buChar char="•"/>
            </a:pPr>
            <a:r>
              <a:rPr lang="en-US" sz="2150" dirty="0" smtClean="0">
                <a:solidFill>
                  <a:schemeClr val="bg1"/>
                </a:solidFill>
              </a:rPr>
              <a:t> </a:t>
            </a:r>
            <a:r>
              <a:rPr lang="en-US" sz="2150" dirty="0" smtClean="0">
                <a:solidFill>
                  <a:schemeClr val="bg1"/>
                </a:solidFill>
              </a:rPr>
              <a:t>It wiped out water front and killed 61 citizens</a:t>
            </a:r>
          </a:p>
          <a:p>
            <a:pPr>
              <a:buFont typeface="Arial" pitchFamily="34" charset="0"/>
              <a:buChar char="•"/>
            </a:pPr>
            <a:r>
              <a:rPr lang="en-US" sz="2150" dirty="0" smtClean="0">
                <a:solidFill>
                  <a:schemeClr val="bg1"/>
                </a:solidFill>
              </a:rPr>
              <a:t> </a:t>
            </a:r>
            <a:r>
              <a:rPr lang="en-US" sz="2150" dirty="0" smtClean="0">
                <a:solidFill>
                  <a:schemeClr val="bg1"/>
                </a:solidFill>
              </a:rPr>
              <a:t>The waves that struck Japan killed 138 citizens</a:t>
            </a:r>
          </a:p>
          <a:p>
            <a:pPr>
              <a:buFont typeface="Arial" pitchFamily="34" charset="0"/>
              <a:buChar char="•"/>
            </a:pPr>
            <a:r>
              <a:rPr lang="en-US" sz="2150" dirty="0" smtClean="0">
                <a:solidFill>
                  <a:schemeClr val="bg1"/>
                </a:solidFill>
              </a:rPr>
              <a:t> In the Philippines, 32 citizens were killed due to the tsunami</a:t>
            </a:r>
            <a:endParaRPr lang="en-US" sz="215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20" b="1" dirty="0" smtClean="0">
                <a:solidFill>
                  <a:srgbClr val="00B0F0"/>
                </a:solidFill>
              </a:rPr>
              <a:t>Valdivia Chile on May 22, 1960 </a:t>
            </a:r>
            <a:endParaRPr lang="en-US" sz="4020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357335_com_valdivia_after_earthquake19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524000"/>
            <a:ext cx="7772400" cy="4057650"/>
          </a:xfrm>
        </p:spPr>
      </p:pic>
      <p:sp>
        <p:nvSpPr>
          <p:cNvPr id="5" name="TextBox 4"/>
          <p:cNvSpPr txBox="1"/>
          <p:nvPr/>
        </p:nvSpPr>
        <p:spPr>
          <a:xfrm>
            <a:off x="990600" y="58674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Valdivia Chile after the devastating Earthquake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dcrossla.org/news/files/2010/02/tsunami-wav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chemeClr val="bg1"/>
                </a:solidFill>
              </a:rPr>
              <a:t>This was the largest seismic event ever recorded on the Richter Scale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This Earthquake occurred off the South Coast of Chile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The event caused a devastating tsunami in the Pacific which hit many islands and other Coasts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The great Pacific-wide tsunami traveled a total distance of more than 6,000 miles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81000"/>
            <a:ext cx="8305800" cy="1219200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50800"/>
                <a:solidFill>
                  <a:schemeClr val="bg1"/>
                </a:solidFill>
              </a:rPr>
              <a:t>The Valdivian Earthquake</a:t>
            </a:r>
            <a:endParaRPr lang="en-US" b="1" dirty="0">
              <a:ln w="50800"/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tsunamis.com/tsunami-fak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48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Tsunami Effects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Hawaii</a:t>
            </a:r>
          </a:p>
          <a:p>
            <a:r>
              <a:rPr lang="en-US" dirty="0" smtClean="0"/>
              <a:t>61 deaths </a:t>
            </a:r>
          </a:p>
          <a:p>
            <a:r>
              <a:rPr lang="en-US" dirty="0" smtClean="0"/>
              <a:t>$75 million in damage</a:t>
            </a:r>
          </a:p>
          <a:p>
            <a:pPr>
              <a:buNone/>
            </a:pPr>
            <a:r>
              <a:rPr lang="en-US" dirty="0" smtClean="0"/>
              <a:t>		Japan</a:t>
            </a:r>
            <a:endParaRPr lang="en-US" dirty="0" smtClean="0"/>
          </a:p>
          <a:p>
            <a:r>
              <a:rPr lang="en-US" dirty="0" smtClean="0"/>
              <a:t>138 deaths </a:t>
            </a:r>
          </a:p>
          <a:p>
            <a:r>
              <a:rPr lang="en-US" dirty="0" smtClean="0"/>
              <a:t>$50 million in damage </a:t>
            </a:r>
          </a:p>
          <a:p>
            <a:pPr>
              <a:buNone/>
            </a:pPr>
            <a:r>
              <a:rPr lang="en-US" dirty="0" smtClean="0"/>
              <a:t>		Philippines </a:t>
            </a:r>
            <a:endParaRPr lang="en-US" dirty="0" smtClean="0"/>
          </a:p>
          <a:p>
            <a:r>
              <a:rPr lang="en-US" dirty="0" smtClean="0"/>
              <a:t>32 dead and some missing </a:t>
            </a:r>
          </a:p>
          <a:p>
            <a:pPr>
              <a:buNone/>
            </a:pPr>
            <a:r>
              <a:rPr lang="en-US" dirty="0" smtClean="0"/>
              <a:t>West Coast of the United </a:t>
            </a:r>
            <a:r>
              <a:rPr lang="en-US" dirty="0" smtClean="0"/>
              <a:t>	States</a:t>
            </a:r>
            <a:endParaRPr lang="en-US" dirty="0" smtClean="0"/>
          </a:p>
          <a:p>
            <a:r>
              <a:rPr lang="en-US" dirty="0" smtClean="0"/>
              <a:t>$500,000 in damage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1600200"/>
            <a:ext cx="40969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	</a:t>
            </a:r>
            <a:r>
              <a:rPr lang="en-US" sz="2700" b="1" u="sng" dirty="0" smtClean="0">
                <a:solidFill>
                  <a:schemeClr val="bg1"/>
                </a:solidFill>
              </a:rPr>
              <a:t>Western </a:t>
            </a:r>
            <a:r>
              <a:rPr lang="en-US" sz="2700" b="1" u="sng" dirty="0" smtClean="0">
                <a:solidFill>
                  <a:schemeClr val="bg1"/>
                </a:solidFill>
              </a:rPr>
              <a:t>Chile</a:t>
            </a:r>
          </a:p>
          <a:p>
            <a:pPr>
              <a:buFont typeface="Arial" pitchFamily="34" charset="0"/>
              <a:buChar char="•"/>
            </a:pPr>
            <a:r>
              <a:rPr lang="en-US" sz="2700" dirty="0" smtClean="0"/>
              <a:t>Approximately 1, 655 </a:t>
            </a:r>
            <a:r>
              <a:rPr lang="en-US" sz="2700" dirty="0" smtClean="0"/>
              <a:t>	deaths</a:t>
            </a:r>
            <a:endParaRPr lang="en-US" sz="2700" dirty="0" smtClean="0"/>
          </a:p>
          <a:p>
            <a:pPr>
              <a:buFont typeface="Arial" pitchFamily="34" charset="0"/>
              <a:buChar char="•"/>
            </a:pPr>
            <a:r>
              <a:rPr lang="en-US" sz="2700" dirty="0" smtClean="0"/>
              <a:t>717 missing</a:t>
            </a:r>
          </a:p>
          <a:p>
            <a:pPr>
              <a:buFont typeface="Arial" pitchFamily="34" charset="0"/>
              <a:buChar char="•"/>
            </a:pPr>
            <a:r>
              <a:rPr lang="en-US" sz="2700" dirty="0" smtClean="0"/>
              <a:t>3,000 injured</a:t>
            </a:r>
          </a:p>
          <a:p>
            <a:pPr>
              <a:buFont typeface="Arial" pitchFamily="34" charset="0"/>
              <a:buChar char="•"/>
            </a:pPr>
            <a:r>
              <a:rPr lang="en-US" sz="2700" dirty="0" smtClean="0"/>
              <a:t>2,000,000 were left </a:t>
            </a:r>
            <a:r>
              <a:rPr lang="en-US" sz="2700" dirty="0" smtClean="0"/>
              <a:t>                             	homeless</a:t>
            </a:r>
            <a:endParaRPr lang="en-US" sz="2700" dirty="0" smtClean="0"/>
          </a:p>
          <a:p>
            <a:pPr>
              <a:buFont typeface="Arial" pitchFamily="34" charset="0"/>
              <a:buChar char="•"/>
            </a:pPr>
            <a:r>
              <a:rPr lang="en-US" sz="2700" dirty="0" smtClean="0"/>
              <a:t>$550 million in damage</a:t>
            </a:r>
          </a:p>
          <a:p>
            <a:pPr>
              <a:buFont typeface="Arial" pitchFamily="34" charset="0"/>
              <a:buChar char="•"/>
            </a:pPr>
            <a:r>
              <a:rPr lang="en-US" sz="2700" dirty="0" smtClean="0"/>
              <a:t>130,000 homes were </a:t>
            </a:r>
            <a:r>
              <a:rPr lang="en-US" sz="2700" dirty="0" smtClean="0"/>
              <a:t>	destroyed</a:t>
            </a:r>
            <a:endParaRPr lang="en-US" sz="27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0" y="304800"/>
            <a:ext cx="3008313" cy="58213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At 3:40 P.M. on </a:t>
            </a:r>
            <a:r>
              <a:rPr lang="en-US" sz="2200" dirty="0" smtClean="0">
                <a:solidFill>
                  <a:srgbClr val="FF0000"/>
                </a:solidFill>
              </a:rPr>
              <a:t>May  22</a:t>
            </a:r>
            <a:r>
              <a:rPr lang="en-US" sz="2200" dirty="0" smtClean="0">
                <a:solidFill>
                  <a:srgbClr val="FF0000"/>
                </a:solidFill>
              </a:rPr>
              <a:t>, 1960 </a:t>
            </a:r>
            <a:r>
              <a:rPr lang="en-US" sz="2200" dirty="0" smtClean="0">
                <a:solidFill>
                  <a:srgbClr val="FF0000"/>
                </a:solidFill>
              </a:rPr>
              <a:t>Valdivia </a:t>
            </a:r>
            <a:r>
              <a:rPr lang="en-US" sz="2200" dirty="0" smtClean="0">
                <a:solidFill>
                  <a:srgbClr val="FF0000"/>
                </a:solidFill>
              </a:rPr>
              <a:t>was </a:t>
            </a:r>
            <a:r>
              <a:rPr lang="en-US" sz="2200" dirty="0" smtClean="0">
                <a:solidFill>
                  <a:srgbClr val="FF0000"/>
                </a:solidFill>
              </a:rPr>
              <a:t>hit </a:t>
            </a:r>
            <a:r>
              <a:rPr lang="en-US" sz="2200" dirty="0" smtClean="0">
                <a:solidFill>
                  <a:srgbClr val="FF0000"/>
                </a:solidFill>
              </a:rPr>
              <a:t>by the </a:t>
            </a:r>
            <a:r>
              <a:rPr lang="en-US" sz="2200" dirty="0" smtClean="0">
                <a:solidFill>
                  <a:srgbClr val="FF0000"/>
                </a:solidFill>
              </a:rPr>
              <a:t>strongest earthquake </a:t>
            </a:r>
            <a:r>
              <a:rPr lang="en-US" sz="2200" dirty="0" smtClean="0">
                <a:solidFill>
                  <a:srgbClr val="FF0000"/>
                </a:solidFill>
              </a:rPr>
              <a:t>in </a:t>
            </a:r>
            <a:r>
              <a:rPr lang="en-US" sz="2200" dirty="0" smtClean="0">
                <a:solidFill>
                  <a:srgbClr val="FF0000"/>
                </a:solidFill>
              </a:rPr>
              <a:t>	the </a:t>
            </a:r>
            <a:r>
              <a:rPr lang="en-US" sz="2200" dirty="0" smtClean="0">
                <a:solidFill>
                  <a:srgbClr val="FF0000"/>
                </a:solidFill>
              </a:rPr>
              <a:t>world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srgbClr val="FF0000"/>
                </a:solidFill>
              </a:rPr>
              <a:t>Had a magnitude of 9.5 on the Richter Scale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srgbClr val="FF0000"/>
                </a:solidFill>
              </a:rPr>
              <a:t>At 3:11 P.M. a smaller earthquake was felt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solidFill>
                  <a:srgbClr val="FF0000"/>
                </a:solidFill>
              </a:rPr>
              <a:t>The day before a “smaller” earthquake of 7.5 was felt in Conception to the North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Ø"/>
            </a:pPr>
            <a:endParaRPr lang="en-US" sz="2000" dirty="0"/>
          </a:p>
        </p:txBody>
      </p:sp>
      <p:pic>
        <p:nvPicPr>
          <p:cNvPr id="5" name="Content Placeholder 4" descr="richter scale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62400" y="990600"/>
            <a:ext cx="4727895" cy="43378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Felix Titling" pitchFamily="82" charset="0"/>
              </a:rPr>
              <a:t>Cities &amp; towns affected</a:t>
            </a:r>
            <a:endParaRPr lang="en-US" dirty="0">
              <a:solidFill>
                <a:schemeClr val="bg1"/>
              </a:solidFill>
              <a:latin typeface="Felix Titling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5240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 The coastal area was worst hit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Near Valdivia, many landslides on Tralcan Mountain blocked the Lake Rinihue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18 citizens were killed and many homes were tore apart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Nearby in Valparaiso, many buildings had collapsed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The Puerto Puntt sunk downward causing ocean water to rush in</a:t>
            </a:r>
          </a:p>
        </p:txBody>
      </p:sp>
      <p:pic>
        <p:nvPicPr>
          <p:cNvPr id="22530" name="Picture 2" descr="http://4.bp.blogspot.com/_XQIumchWts4/SaAZWFsB9pI/AAAAAAAAAPM/W6I5uVDI9vs/s320/Valdiv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352800"/>
            <a:ext cx="4343400" cy="3067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aldv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752600"/>
            <a:ext cx="5105400" cy="40430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152400"/>
            <a:ext cx="373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Effects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0" y="1066800"/>
            <a:ext cx="35814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There were reports of 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damage </a:t>
            </a: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in California. 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At Port Hueneme, the wave was 1.5 meters and caused some damage to the harbor's infrastructure. 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At Santa Barbara, the tsunami was 1.4 meters and caused damage to boats. 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>
                <a:solidFill>
                  <a:schemeClr val="bg1"/>
                </a:solidFill>
                <a:latin typeface="+mj-lt"/>
              </a:rPr>
              <a:t>At Santa Monica the tsunami height was more than 1.4 m. </a:t>
            </a:r>
            <a:endParaRPr lang="en-US" sz="23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33450"/>
          </a:xfrm>
        </p:spPr>
        <p:txBody>
          <a:bodyPr/>
          <a:lstStyle/>
          <a:p>
            <a:r>
              <a:rPr lang="en-US" b="1" dirty="0" smtClean="0">
                <a:latin typeface="Bernard MT Condensed" pitchFamily="18" charset="0"/>
              </a:rPr>
              <a:t>Good Friday</a:t>
            </a:r>
            <a:endParaRPr lang="en-US" b="1" dirty="0"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143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auhaus 93" pitchFamily="82" charset="0"/>
              </a:rPr>
              <a:t>March 27, 1964</a:t>
            </a:r>
            <a:endParaRPr lang="en-US" dirty="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752600"/>
            <a:ext cx="3810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alibri" pitchFamily="34" charset="0"/>
              <a:buChar char="¤"/>
            </a:pPr>
            <a:r>
              <a:rPr lang="en-US" sz="2400" dirty="0" smtClean="0">
                <a:solidFill>
                  <a:schemeClr val="bg1"/>
                </a:solidFill>
              </a:rPr>
              <a:t> Where: </a:t>
            </a:r>
            <a:r>
              <a:rPr lang="en-US" sz="2400" dirty="0" smtClean="0">
                <a:solidFill>
                  <a:schemeClr val="bg1"/>
                </a:solidFill>
              </a:rPr>
              <a:t>Alaska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Char char="¤"/>
            </a:pPr>
            <a:r>
              <a:rPr lang="en-US" sz="2400" dirty="0" smtClean="0">
                <a:solidFill>
                  <a:schemeClr val="bg1"/>
                </a:solidFill>
              </a:rPr>
              <a:t> This was the third largest earthquake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Char char="¤"/>
            </a:pPr>
            <a:r>
              <a:rPr lang="en-US" sz="2400" dirty="0" smtClean="0">
                <a:solidFill>
                  <a:schemeClr val="bg1"/>
                </a:solidFill>
              </a:rPr>
              <a:t> Magnitude of 9.2 on the Richter Scale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Char char="¤"/>
            </a:pPr>
            <a:r>
              <a:rPr lang="en-US" sz="2400" dirty="0" smtClean="0">
                <a:solidFill>
                  <a:schemeClr val="bg1"/>
                </a:solidFill>
              </a:rPr>
              <a:t> This Earthquake caused </a:t>
            </a:r>
            <a:r>
              <a:rPr lang="en-US" sz="2400" dirty="0" smtClean="0">
                <a:solidFill>
                  <a:schemeClr val="bg1"/>
                </a:solidFill>
              </a:rPr>
              <a:t>extensive </a:t>
            </a:r>
            <a:r>
              <a:rPr lang="en-US" sz="2400" dirty="0" smtClean="0">
                <a:solidFill>
                  <a:schemeClr val="bg1"/>
                </a:solidFill>
              </a:rPr>
              <a:t>damage in city of Anchorage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5105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City of Anchorage nights before the Earthquake</a:t>
            </a:r>
            <a:endParaRPr lang="en-US" dirty="0"/>
          </a:p>
        </p:txBody>
      </p:sp>
      <p:pic>
        <p:nvPicPr>
          <p:cNvPr id="19458" name="Picture 2" descr="http://www.phonebookofanchorage.com/images/city-of-anchor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048125" cy="303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edia.bigoo.ws/content/background/water/water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62000" y="152400"/>
            <a:ext cx="7848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chemeClr val="bg1"/>
                </a:solidFill>
                <a:latin typeface="Bernard MT Condensed" pitchFamily="18" charset="0"/>
              </a:rPr>
              <a:t>What Caused The Valdivian Earthquake? </a:t>
            </a:r>
            <a:endParaRPr lang="en-US" sz="5000" b="1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52600"/>
            <a:ext cx="3733800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600" b="1" dirty="0" smtClean="0">
                <a:solidFill>
                  <a:schemeClr val="bg1"/>
                </a:solidFill>
              </a:rPr>
              <a:t>The Chile ridge is on a subduction zone and the oceanic  plate slipped under the South American plate. </a:t>
            </a:r>
          </a:p>
          <a:p>
            <a:endParaRPr lang="en-US" sz="26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</a:rPr>
              <a:t> It then thrusted the Chilean Ridge plate downward.</a:t>
            </a:r>
          </a:p>
          <a:p>
            <a:endParaRPr lang="en-US" sz="2600" dirty="0" smtClean="0"/>
          </a:p>
          <a:p>
            <a:endParaRPr lang="en-US" sz="2600" dirty="0"/>
          </a:p>
        </p:txBody>
      </p:sp>
      <p:pic>
        <p:nvPicPr>
          <p:cNvPr id="1026" name="Picture 2" descr="http://www.answersingenesis.org/assets/images/articles/arj/v1/n1/oceanic-pla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657600"/>
            <a:ext cx="4762500" cy="2667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17526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600" b="1" dirty="0" smtClean="0">
                <a:solidFill>
                  <a:schemeClr val="bg1"/>
                </a:solidFill>
              </a:rPr>
              <a:t>The epicenter ended up 100 miles off coast of Chile, on the floor of the Pacific Ocean.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132</TotalTime>
  <Words>448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World’s Strongest Earthquake</vt:lpstr>
      <vt:lpstr>Valdivia Chile on May 22, 1960 </vt:lpstr>
      <vt:lpstr>Slide 3</vt:lpstr>
      <vt:lpstr>Tsunami Effects</vt:lpstr>
      <vt:lpstr>Slide 5</vt:lpstr>
      <vt:lpstr>Cities &amp; towns affected</vt:lpstr>
      <vt:lpstr>Slide 7</vt:lpstr>
      <vt:lpstr>Good Friday</vt:lpstr>
      <vt:lpstr>Slide 9</vt:lpstr>
      <vt:lpstr>Tsunami caused by the Chilean Earthquake</vt:lpstr>
    </vt:vector>
  </TitlesOfParts>
  <Company>Richland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asdfg</dc:creator>
  <cp:lastModifiedBy>asdfg</cp:lastModifiedBy>
  <cp:revision>16</cp:revision>
  <dcterms:created xsi:type="dcterms:W3CDTF">2010-05-12T14:44:45Z</dcterms:created>
  <dcterms:modified xsi:type="dcterms:W3CDTF">2010-05-20T20:23:46Z</dcterms:modified>
</cp:coreProperties>
</file>